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Jua" pitchFamily="2" charset="-127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4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65f788589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65f788589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865f78858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865f78858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4c0859985_4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4c0859985_4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865f788589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865f788589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8674aa941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8674aa941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865f788589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865f788589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865f788589_3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865f788589_3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865f78858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865f78858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65f788589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865f788589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674aa941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8674aa941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59b7c660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659b7c660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8674aa941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8674aa941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65f788589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865f788589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82edf0643_6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427" name="Google Shape;427;g1582edf0643_6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84c0859985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5" name="Google Shape;435;g184c0859985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84c0859985_4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84c0859985_4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84c0859985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84c0859985_4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84c0859985_4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84c0859985_4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659b7c660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g1659b7c660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8674aa941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8674aa941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8674aa941c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8674aa941c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736d4ee24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736d4ee24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088d01a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19088d01a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59b7c660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59b7c660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65f78858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1865f78858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29e5e1ff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729e5e1ff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497189" y="883100"/>
            <a:ext cx="918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383232"/>
                </a:solidFill>
                <a:latin typeface="Jua"/>
                <a:ea typeface="Jua"/>
                <a:cs typeface="Jua"/>
                <a:sym typeface="Jua"/>
              </a:rPr>
              <a:t>‘나도’(NADO)</a:t>
            </a:r>
            <a:endParaRPr sz="4200" b="1" i="0" u="none" strike="noStrike" cap="none">
              <a:solidFill>
                <a:srgbClr val="38323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2877725" y="949574"/>
            <a:ext cx="6609300" cy="959700"/>
          </a:xfrm>
          <a:prstGeom prst="bracketPair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97025" y="4860325"/>
            <a:ext cx="3293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김민준(32170533)</a:t>
            </a:r>
            <a:endParaRPr sz="21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이성재(32173057)</a:t>
            </a:r>
            <a:endParaRPr sz="21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한윤호(32154952)</a:t>
            </a:r>
            <a:endParaRPr sz="21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4463793" y="6591320"/>
            <a:ext cx="3200400" cy="0"/>
          </a:xfrm>
          <a:prstGeom prst="straightConnector1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13"/>
          <p:cNvSpPr txBox="1"/>
          <p:nvPr/>
        </p:nvSpPr>
        <p:spPr>
          <a:xfrm>
            <a:off x="4925150" y="6014725"/>
            <a:ext cx="2386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Jua"/>
                <a:ea typeface="Jua"/>
                <a:cs typeface="Jua"/>
                <a:sym typeface="Jua"/>
              </a:rPr>
              <a:t>2022-11-10</a:t>
            </a:r>
            <a:endParaRPr sz="2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152500" y="1518675"/>
            <a:ext cx="3932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 b="1">
                <a:solidFill>
                  <a:srgbClr val="383232"/>
                </a:solidFill>
                <a:latin typeface="Jua"/>
                <a:ea typeface="Jua"/>
                <a:cs typeface="Jua"/>
                <a:sym typeface="Jua"/>
              </a:rPr>
              <a:t>단국대 커피 배달 서비스</a:t>
            </a:r>
            <a:endParaRPr sz="100"/>
          </a:p>
        </p:txBody>
      </p:sp>
      <p:sp>
        <p:nvSpPr>
          <p:cNvPr id="91" name="Google Shape;91;p13"/>
          <p:cNvSpPr txBox="1"/>
          <p:nvPr/>
        </p:nvSpPr>
        <p:spPr>
          <a:xfrm>
            <a:off x="8932175" y="4506725"/>
            <a:ext cx="314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조장: 태민규(32174774)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: 현재 페이지 진행 상황 (완료)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7091050" y="2679950"/>
            <a:ext cx="8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312" y="1130923"/>
            <a:ext cx="8643374" cy="5727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: 회원 관리 기능 완성 (완료)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1373920" y="1693495"/>
            <a:ext cx="4970770" cy="523200"/>
            <a:chOff x="1493520" y="2052320"/>
            <a:chExt cx="4970770" cy="523200"/>
          </a:xfrm>
        </p:grpSpPr>
        <p:sp>
          <p:nvSpPr>
            <p:cNvPr id="206" name="Google Shape;206;p23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(로컬/소셜) 회원가입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07" name="Google Shape;207;p2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08" name="Google Shape;208;p23"/>
          <p:cNvGrpSpPr/>
          <p:nvPr/>
        </p:nvGrpSpPr>
        <p:grpSpPr>
          <a:xfrm>
            <a:off x="1373920" y="2692851"/>
            <a:ext cx="4970770" cy="523200"/>
            <a:chOff x="1493520" y="2052320"/>
            <a:chExt cx="4970770" cy="523200"/>
          </a:xfrm>
        </p:grpSpPr>
        <p:sp>
          <p:nvSpPr>
            <p:cNvPr id="209" name="Google Shape;209;p23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(로컬/소셜) 로그인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0" name="Google Shape;210;p2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11" name="Google Shape;211;p23"/>
          <p:cNvGrpSpPr/>
          <p:nvPr/>
        </p:nvGrpSpPr>
        <p:grpSpPr>
          <a:xfrm>
            <a:off x="1373920" y="3692207"/>
            <a:ext cx="4970770" cy="523200"/>
            <a:chOff x="1493520" y="2052320"/>
            <a:chExt cx="4970770" cy="523200"/>
          </a:xfrm>
        </p:grpSpPr>
        <p:sp>
          <p:nvSpPr>
            <p:cNvPr id="212" name="Google Shape;212;p23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로그아웃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3" name="Google Shape;213;p2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14" name="Google Shape;214;p23"/>
          <p:cNvGrpSpPr/>
          <p:nvPr/>
        </p:nvGrpSpPr>
        <p:grpSpPr>
          <a:xfrm>
            <a:off x="1373920" y="4691563"/>
            <a:ext cx="4970770" cy="523200"/>
            <a:chOff x="1493520" y="2052320"/>
            <a:chExt cx="4970770" cy="523200"/>
          </a:xfrm>
        </p:grpSpPr>
        <p:sp>
          <p:nvSpPr>
            <p:cNvPr id="215" name="Google Shape;215;p23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(로컬) 비밀번호 변경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6" name="Google Shape;216;p2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1373920" y="5787613"/>
            <a:ext cx="4970770" cy="523200"/>
            <a:chOff x="1493520" y="2052320"/>
            <a:chExt cx="4970770" cy="523200"/>
          </a:xfrm>
        </p:grpSpPr>
        <p:sp>
          <p:nvSpPr>
            <p:cNvPr id="218" name="Google Shape;218;p23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프로필 정보 변경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005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61" y="1860475"/>
            <a:ext cx="2413800" cy="4293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4075" y="1847075"/>
            <a:ext cx="2344300" cy="42931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25" y="2523137"/>
            <a:ext cx="1289304" cy="22541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513" y="2503650"/>
            <a:ext cx="1289304" cy="22931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9" name="Google Shape;2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6350" y="4199613"/>
            <a:ext cx="1289304" cy="22931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30" name="Google Shape;230;p24"/>
          <p:cNvCxnSpPr>
            <a:stCxn id="227" idx="3"/>
            <a:endCxn id="228" idx="1"/>
          </p:cNvCxnSpPr>
          <p:nvPr/>
        </p:nvCxnSpPr>
        <p:spPr>
          <a:xfrm>
            <a:off x="2267329" y="3650212"/>
            <a:ext cx="1834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4"/>
          <p:cNvCxnSpPr>
            <a:stCxn id="228" idx="3"/>
            <a:endCxn id="229" idx="1"/>
          </p:cNvCxnSpPr>
          <p:nvPr/>
        </p:nvCxnSpPr>
        <p:spPr>
          <a:xfrm>
            <a:off x="5390817" y="3650210"/>
            <a:ext cx="2065500" cy="169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2" name="Google Shape;23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6342" y="556050"/>
            <a:ext cx="1289304" cy="20628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33" name="Google Shape;233;p24"/>
          <p:cNvCxnSpPr>
            <a:stCxn id="228" idx="3"/>
            <a:endCxn id="232" idx="1"/>
          </p:cNvCxnSpPr>
          <p:nvPr/>
        </p:nvCxnSpPr>
        <p:spPr>
          <a:xfrm rot="10800000" flipH="1">
            <a:off x="5390817" y="1587410"/>
            <a:ext cx="2065500" cy="20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4" name="Google Shape;23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59942" y="2238412"/>
            <a:ext cx="1289304" cy="2823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35" name="Google Shape;235;p24"/>
          <p:cNvCxnSpPr>
            <a:stCxn id="228" idx="3"/>
            <a:endCxn id="234" idx="1"/>
          </p:cNvCxnSpPr>
          <p:nvPr/>
        </p:nvCxnSpPr>
        <p:spPr>
          <a:xfrm>
            <a:off x="5390817" y="3650210"/>
            <a:ext cx="496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24"/>
          <p:cNvCxnSpPr>
            <a:stCxn id="232" idx="3"/>
            <a:endCxn id="234" idx="1"/>
          </p:cNvCxnSpPr>
          <p:nvPr/>
        </p:nvCxnSpPr>
        <p:spPr>
          <a:xfrm>
            <a:off x="8745646" y="1587493"/>
            <a:ext cx="1614300" cy="20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24"/>
          <p:cNvSpPr txBox="1"/>
          <p:nvPr/>
        </p:nvSpPr>
        <p:spPr>
          <a:xfrm>
            <a:off x="1241775" y="7930450"/>
            <a:ext cx="25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ui, server api 개발완료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978025" y="816150"/>
            <a:ext cx="381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Jua"/>
                <a:ea typeface="Jua"/>
                <a:cs typeface="Jua"/>
                <a:sym typeface="Jua"/>
              </a:rPr>
              <a:t>회원가입 및 로그인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0" y="939300"/>
            <a:ext cx="592800" cy="4002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1058225" y="20553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로딩 창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4181725" y="20553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로그인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7536550" y="8415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네이버 로그인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7536550" y="3724813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회원가입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10440150" y="16550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홈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: 회원 관리 기능 완성 (완료)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" name="Google Shape;252;p25"/>
          <p:cNvGrpSpPr/>
          <p:nvPr/>
        </p:nvGrpSpPr>
        <p:grpSpPr>
          <a:xfrm>
            <a:off x="1373920" y="1693495"/>
            <a:ext cx="4970770" cy="523200"/>
            <a:chOff x="1493520" y="2052320"/>
            <a:chExt cx="4970770" cy="523200"/>
          </a:xfrm>
        </p:grpSpPr>
        <p:sp>
          <p:nvSpPr>
            <p:cNvPr id="253" name="Google Shape;253;p25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accent4"/>
                  </a:solidFill>
                  <a:latin typeface="Jua"/>
                  <a:ea typeface="Jua"/>
                  <a:cs typeface="Jua"/>
                  <a:sym typeface="Jua"/>
                </a:rPr>
                <a:t>(로컬/소셜) 회원가입</a:t>
              </a:r>
              <a:endParaRPr sz="2800" b="1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54" name="Google Shape;254;p25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55" name="Google Shape;255;p25"/>
          <p:cNvGrpSpPr/>
          <p:nvPr/>
        </p:nvGrpSpPr>
        <p:grpSpPr>
          <a:xfrm>
            <a:off x="1373920" y="2692851"/>
            <a:ext cx="4970770" cy="523200"/>
            <a:chOff x="1493520" y="2052320"/>
            <a:chExt cx="4970770" cy="523200"/>
          </a:xfrm>
        </p:grpSpPr>
        <p:sp>
          <p:nvSpPr>
            <p:cNvPr id="256" name="Google Shape;256;p25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accent4"/>
                  </a:solidFill>
                  <a:latin typeface="Jua"/>
                  <a:ea typeface="Jua"/>
                  <a:cs typeface="Jua"/>
                  <a:sym typeface="Jua"/>
                </a:rPr>
                <a:t>(로컬/소셜) 로그인</a:t>
              </a:r>
              <a:endParaRPr sz="2800" b="1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57" name="Google Shape;257;p25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58" name="Google Shape;258;p25"/>
          <p:cNvGrpSpPr/>
          <p:nvPr/>
        </p:nvGrpSpPr>
        <p:grpSpPr>
          <a:xfrm>
            <a:off x="1373920" y="3692207"/>
            <a:ext cx="4970770" cy="523200"/>
            <a:chOff x="1493520" y="2052320"/>
            <a:chExt cx="4970770" cy="523200"/>
          </a:xfrm>
        </p:grpSpPr>
        <p:sp>
          <p:nvSpPr>
            <p:cNvPr id="259" name="Google Shape;259;p25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accent4"/>
                  </a:solidFill>
                  <a:latin typeface="Jua"/>
                  <a:ea typeface="Jua"/>
                  <a:cs typeface="Jua"/>
                  <a:sym typeface="Jua"/>
                </a:rPr>
                <a:t>로그아웃</a:t>
              </a:r>
              <a:endParaRPr sz="2800" b="1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0" name="Google Shape;260;p25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61" name="Google Shape;261;p25"/>
          <p:cNvGrpSpPr/>
          <p:nvPr/>
        </p:nvGrpSpPr>
        <p:grpSpPr>
          <a:xfrm>
            <a:off x="1373920" y="4691563"/>
            <a:ext cx="4970770" cy="523200"/>
            <a:chOff x="1493520" y="2052320"/>
            <a:chExt cx="4970770" cy="523200"/>
          </a:xfrm>
        </p:grpSpPr>
        <p:sp>
          <p:nvSpPr>
            <p:cNvPr id="262" name="Google Shape;262;p25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(로컬) 비밀번호 변경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3" name="Google Shape;263;p25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264" name="Google Shape;264;p25"/>
          <p:cNvGrpSpPr/>
          <p:nvPr/>
        </p:nvGrpSpPr>
        <p:grpSpPr>
          <a:xfrm>
            <a:off x="1373920" y="5787613"/>
            <a:ext cx="4970770" cy="523200"/>
            <a:chOff x="1493520" y="2052320"/>
            <a:chExt cx="4970770" cy="523200"/>
          </a:xfrm>
        </p:grpSpPr>
        <p:sp>
          <p:nvSpPr>
            <p:cNvPr id="265" name="Google Shape;265;p25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프로필 정보 변경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266" name="Google Shape;266;p25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005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267" name="Google Shape;2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761" y="1860475"/>
            <a:ext cx="2413800" cy="4293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4075" y="1847075"/>
            <a:ext cx="2344300" cy="429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6"/>
          <p:cNvSpPr/>
          <p:nvPr/>
        </p:nvSpPr>
        <p:spPr>
          <a:xfrm>
            <a:off x="0" y="939300"/>
            <a:ext cx="592800" cy="4002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978025" y="8161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Jua"/>
                <a:ea typeface="Jua"/>
                <a:cs typeface="Jua"/>
                <a:sym typeface="Jua"/>
              </a:rPr>
              <a:t>프로필 관리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529" y="4272850"/>
            <a:ext cx="1289304" cy="22949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7" name="Google Shape;2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5304" y="816150"/>
            <a:ext cx="1289304" cy="22949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8" name="Google Shape;2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5296" y="3545375"/>
            <a:ext cx="1289304" cy="22949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79" name="Google Shape;279;p26"/>
          <p:cNvCxnSpPr>
            <a:stCxn id="280" idx="3"/>
            <a:endCxn id="281" idx="1"/>
          </p:cNvCxnSpPr>
          <p:nvPr/>
        </p:nvCxnSpPr>
        <p:spPr>
          <a:xfrm rot="10800000" flipH="1">
            <a:off x="2267317" y="1662901"/>
            <a:ext cx="3442500" cy="17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6"/>
          <p:cNvCxnSpPr>
            <a:stCxn id="280" idx="3"/>
            <a:endCxn id="276" idx="1"/>
          </p:cNvCxnSpPr>
          <p:nvPr/>
        </p:nvCxnSpPr>
        <p:spPr>
          <a:xfrm>
            <a:off x="2267429" y="3428931"/>
            <a:ext cx="3575100" cy="19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6"/>
          <p:cNvCxnSpPr>
            <a:stCxn id="280" idx="3"/>
            <a:endCxn id="277" idx="1"/>
          </p:cNvCxnSpPr>
          <p:nvPr/>
        </p:nvCxnSpPr>
        <p:spPr>
          <a:xfrm rot="10800000" flipH="1">
            <a:off x="2267304" y="1963631"/>
            <a:ext cx="6888000" cy="146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6"/>
          <p:cNvCxnSpPr>
            <a:stCxn id="280" idx="3"/>
            <a:endCxn id="278" idx="1"/>
          </p:cNvCxnSpPr>
          <p:nvPr/>
        </p:nvCxnSpPr>
        <p:spPr>
          <a:xfrm>
            <a:off x="2267296" y="3428956"/>
            <a:ext cx="6888000" cy="12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6"/>
          <p:cNvSpPr txBox="1"/>
          <p:nvPr/>
        </p:nvSpPr>
        <p:spPr>
          <a:xfrm>
            <a:off x="1058225" y="146263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내 정보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5475450" y="115075"/>
            <a:ext cx="17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프로필 정보 변경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5922725" y="3801663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비밀번호 변경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9235500" y="3128125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수익 정산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9235500" y="33953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주문 내역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8022" y="2339525"/>
            <a:ext cx="1289304" cy="2178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1" name="Google Shape;29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9801" y="683725"/>
            <a:ext cx="1289304" cy="22691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: 회원 관리 기능 완성 (완료)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27"/>
          <p:cNvGrpSpPr/>
          <p:nvPr/>
        </p:nvGrpSpPr>
        <p:grpSpPr>
          <a:xfrm>
            <a:off x="831001" y="1099613"/>
            <a:ext cx="4970764" cy="523200"/>
            <a:chOff x="950601" y="-2635680"/>
            <a:chExt cx="4970764" cy="523200"/>
          </a:xfrm>
        </p:grpSpPr>
        <p:sp>
          <p:nvSpPr>
            <p:cNvPr id="300" name="Google Shape;300;p27"/>
            <p:cNvSpPr txBox="1"/>
            <p:nvPr/>
          </p:nvSpPr>
          <p:spPr>
            <a:xfrm>
              <a:off x="1718065" y="-263568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E06666"/>
                  </a:solidFill>
                  <a:latin typeface="Jua"/>
                  <a:ea typeface="Jua"/>
                  <a:cs typeface="Jua"/>
                  <a:sym typeface="Jua"/>
                </a:rPr>
                <a:t>프로필 정보 변경 버그 발생</a:t>
              </a:r>
              <a:endParaRPr sz="2800" b="1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01" name="Google Shape;301;p27"/>
            <p:cNvSpPr txBox="1"/>
            <p:nvPr/>
          </p:nvSpPr>
          <p:spPr>
            <a:xfrm>
              <a:off x="950601" y="-2558743"/>
              <a:ext cx="9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005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027" y="1772101"/>
            <a:ext cx="2443990" cy="4293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3" name="Google Shape;303;p27"/>
          <p:cNvSpPr/>
          <p:nvPr/>
        </p:nvSpPr>
        <p:spPr>
          <a:xfrm>
            <a:off x="1516475" y="2037000"/>
            <a:ext cx="1365600" cy="1278600"/>
          </a:xfrm>
          <a:prstGeom prst="donut">
            <a:avLst>
              <a:gd name="adj" fmla="val 691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43434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4727224" y="2736300"/>
            <a:ext cx="65445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Font typeface="Jua"/>
              <a:buAutoNum type="arabicPeriod"/>
            </a:pPr>
            <a:r>
              <a:rPr lang="en-US" sz="2800" b="1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서버로 이미지 전달 실패.</a:t>
            </a:r>
            <a:endParaRPr sz="2800" b="1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Font typeface="Jua"/>
              <a:buAutoNum type="arabicPeriod"/>
            </a:pPr>
            <a:r>
              <a:rPr lang="en-US" sz="2800" b="1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서버로부터 이미지 받기 실패.</a:t>
            </a:r>
            <a:endParaRPr sz="2800" b="1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800"/>
              <a:buFont typeface="Jua"/>
              <a:buAutoNum type="arabicPeriod"/>
            </a:pPr>
            <a:r>
              <a:rPr lang="en-US" sz="2800" b="1">
                <a:solidFill>
                  <a:srgbClr val="E06666"/>
                </a:solidFill>
                <a:latin typeface="Jua"/>
                <a:ea typeface="Jua"/>
                <a:cs typeface="Jua"/>
                <a:sym typeface="Jua"/>
              </a:rPr>
              <a:t>받아온 이미지로 프로필 업데이트 실패.</a:t>
            </a:r>
            <a:endParaRPr sz="2800" b="1">
              <a:solidFill>
                <a:srgbClr val="E06666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8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: 회원 관리 기능 완성 (완료)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28"/>
          <p:cNvGrpSpPr/>
          <p:nvPr/>
        </p:nvGrpSpPr>
        <p:grpSpPr>
          <a:xfrm>
            <a:off x="831001" y="1099625"/>
            <a:ext cx="5428875" cy="523200"/>
            <a:chOff x="950601" y="-2635668"/>
            <a:chExt cx="5428875" cy="523200"/>
          </a:xfrm>
        </p:grpSpPr>
        <p:sp>
          <p:nvSpPr>
            <p:cNvPr id="313" name="Google Shape;313;p28"/>
            <p:cNvSpPr txBox="1"/>
            <p:nvPr/>
          </p:nvSpPr>
          <p:spPr>
            <a:xfrm>
              <a:off x="1718076" y="-2635668"/>
              <a:ext cx="4661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프로필 정보 변경 업데이트 성공</a:t>
              </a:r>
              <a:endParaRPr sz="28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14" name="Google Shape;314;p28"/>
            <p:cNvSpPr txBox="1"/>
            <p:nvPr/>
          </p:nvSpPr>
          <p:spPr>
            <a:xfrm>
              <a:off x="950601" y="-2558743"/>
              <a:ext cx="9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005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315" name="Google Shape;3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6250" y="1765075"/>
            <a:ext cx="3053683" cy="5092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475" y="1934625"/>
            <a:ext cx="2749195" cy="4930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795" y="1934625"/>
            <a:ext cx="2708339" cy="4930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8" name="Google Shape;318;p28"/>
          <p:cNvSpPr/>
          <p:nvPr/>
        </p:nvSpPr>
        <p:spPr>
          <a:xfrm>
            <a:off x="8247250" y="2253300"/>
            <a:ext cx="1365600" cy="1278600"/>
          </a:xfrm>
          <a:prstGeom prst="donut">
            <a:avLst>
              <a:gd name="adj" fmla="val 691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43434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3733700" y="4240800"/>
            <a:ext cx="712500" cy="31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7440675" y="4240813"/>
            <a:ext cx="712500" cy="31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: 회원 관리 기능 완성 (완료)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29"/>
          <p:cNvGrpSpPr/>
          <p:nvPr/>
        </p:nvGrpSpPr>
        <p:grpSpPr>
          <a:xfrm>
            <a:off x="831001" y="1099625"/>
            <a:ext cx="5461275" cy="523200"/>
            <a:chOff x="950601" y="-2635668"/>
            <a:chExt cx="5461275" cy="523200"/>
          </a:xfrm>
        </p:grpSpPr>
        <p:sp>
          <p:nvSpPr>
            <p:cNvPr id="329" name="Google Shape;329;p29"/>
            <p:cNvSpPr txBox="1"/>
            <p:nvPr/>
          </p:nvSpPr>
          <p:spPr>
            <a:xfrm>
              <a:off x="1718076" y="-2635668"/>
              <a:ext cx="4693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383232"/>
                  </a:solidFill>
                  <a:latin typeface="Jua"/>
                  <a:ea typeface="Jua"/>
                  <a:cs typeface="Jua"/>
                  <a:sym typeface="Jua"/>
                </a:rPr>
                <a:t>Swagger를 통한 API 문서 정리</a:t>
              </a:r>
              <a:endParaRPr sz="2800" b="1">
                <a:solidFill>
                  <a:srgbClr val="383232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30" name="Google Shape;330;p29"/>
            <p:cNvSpPr txBox="1"/>
            <p:nvPr/>
          </p:nvSpPr>
          <p:spPr>
            <a:xfrm>
              <a:off x="950601" y="-2558743"/>
              <a:ext cx="957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해결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331" name="Google Shape;3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88" y="1775225"/>
            <a:ext cx="9685222" cy="26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400" y="4573125"/>
            <a:ext cx="9685200" cy="18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0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: 주문하기 기능 완성 (진행중)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30"/>
          <p:cNvGrpSpPr/>
          <p:nvPr/>
        </p:nvGrpSpPr>
        <p:grpSpPr>
          <a:xfrm>
            <a:off x="1373920" y="1693495"/>
            <a:ext cx="4970770" cy="523200"/>
            <a:chOff x="1493520" y="2052320"/>
            <a:chExt cx="4970770" cy="523200"/>
          </a:xfrm>
        </p:grpSpPr>
        <p:sp>
          <p:nvSpPr>
            <p:cNvPr id="341" name="Google Shape;341;p30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가게 목록 / 정보 받아오기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42" name="Google Shape;342;p30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43" name="Google Shape;343;p30"/>
          <p:cNvGrpSpPr/>
          <p:nvPr/>
        </p:nvGrpSpPr>
        <p:grpSpPr>
          <a:xfrm>
            <a:off x="1373920" y="2692851"/>
            <a:ext cx="4970770" cy="523200"/>
            <a:chOff x="1493520" y="2052320"/>
            <a:chExt cx="4970770" cy="523200"/>
          </a:xfrm>
        </p:grpSpPr>
        <p:sp>
          <p:nvSpPr>
            <p:cNvPr id="344" name="Google Shape;344;p30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주문하기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46" name="Google Shape;346;p30"/>
          <p:cNvGrpSpPr/>
          <p:nvPr/>
        </p:nvGrpSpPr>
        <p:grpSpPr>
          <a:xfrm>
            <a:off x="1373920" y="3692207"/>
            <a:ext cx="4970770" cy="523200"/>
            <a:chOff x="1493520" y="2052320"/>
            <a:chExt cx="4970770" cy="523200"/>
          </a:xfrm>
        </p:grpSpPr>
        <p:sp>
          <p:nvSpPr>
            <p:cNvPr id="347" name="Google Shape;347;p30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결제하기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48" name="Google Shape;348;p30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49" name="Google Shape;349;p30"/>
          <p:cNvGrpSpPr/>
          <p:nvPr/>
        </p:nvGrpSpPr>
        <p:grpSpPr>
          <a:xfrm>
            <a:off x="1373920" y="4691575"/>
            <a:ext cx="5738180" cy="523200"/>
            <a:chOff x="1493520" y="2052332"/>
            <a:chExt cx="5738180" cy="523200"/>
          </a:xfrm>
        </p:grpSpPr>
        <p:sp>
          <p:nvSpPr>
            <p:cNvPr id="350" name="Google Shape;350;p30"/>
            <p:cNvSpPr txBox="1"/>
            <p:nvPr/>
          </p:nvSpPr>
          <p:spPr>
            <a:xfrm>
              <a:off x="2261000" y="2052332"/>
              <a:ext cx="497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현재 진행중인 주문 확인하기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51" name="Google Shape;351;p30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352" name="Google Shape;352;p30"/>
          <p:cNvGrpSpPr/>
          <p:nvPr/>
        </p:nvGrpSpPr>
        <p:grpSpPr>
          <a:xfrm>
            <a:off x="1373920" y="5787613"/>
            <a:ext cx="4970770" cy="523200"/>
            <a:chOff x="1493520" y="2052320"/>
            <a:chExt cx="4970770" cy="523200"/>
          </a:xfrm>
        </p:grpSpPr>
        <p:sp>
          <p:nvSpPr>
            <p:cNvPr id="353" name="Google Shape;353;p30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(배달 받은 후) 주문 완료하기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354" name="Google Shape;354;p30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005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355" name="Google Shape;3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725" y="1381747"/>
            <a:ext cx="2701075" cy="4878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0" y="939300"/>
            <a:ext cx="592800" cy="4002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874900" y="8161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Jua"/>
                <a:ea typeface="Jua"/>
                <a:cs typeface="Jua"/>
                <a:sym typeface="Jua"/>
              </a:rPr>
              <a:t>주문하기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63" name="Google Shape;3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00" y="2974625"/>
            <a:ext cx="1289304" cy="223049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4" name="Google Shape;3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329" y="2658750"/>
            <a:ext cx="1289304" cy="28622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5" name="Google Shape;36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6609" y="2639400"/>
            <a:ext cx="1289305" cy="29009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6" name="Google Shape;36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4934" y="2943300"/>
            <a:ext cx="1289304" cy="22931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67" name="Google Shape;36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1538" y="1955875"/>
            <a:ext cx="1289304" cy="35844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8" name="Google Shape;368;p31"/>
          <p:cNvSpPr txBox="1"/>
          <p:nvPr/>
        </p:nvSpPr>
        <p:spPr>
          <a:xfrm>
            <a:off x="955100" y="2457113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가게 리스트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3106813" y="2145363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가게 정보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5258550" y="2145363"/>
            <a:ext cx="112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메뉴 옵션 선택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7575138" y="2457113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장바구니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9891738" y="146263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결제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73" name="Google Shape;373;p31"/>
          <p:cNvCxnSpPr>
            <a:stCxn id="363" idx="3"/>
            <a:endCxn id="365" idx="1"/>
          </p:cNvCxnSpPr>
          <p:nvPr/>
        </p:nvCxnSpPr>
        <p:spPr>
          <a:xfrm>
            <a:off x="2164204" y="4089874"/>
            <a:ext cx="86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31"/>
          <p:cNvCxnSpPr/>
          <p:nvPr/>
        </p:nvCxnSpPr>
        <p:spPr>
          <a:xfrm>
            <a:off x="4315917" y="4089874"/>
            <a:ext cx="86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31"/>
          <p:cNvCxnSpPr/>
          <p:nvPr/>
        </p:nvCxnSpPr>
        <p:spPr>
          <a:xfrm>
            <a:off x="6550017" y="4089874"/>
            <a:ext cx="86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" name="Google Shape;376;p31"/>
          <p:cNvCxnSpPr/>
          <p:nvPr/>
        </p:nvCxnSpPr>
        <p:spPr>
          <a:xfrm>
            <a:off x="8866642" y="4089874"/>
            <a:ext cx="86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13" y="0"/>
            <a:ext cx="35718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200" y="2492524"/>
            <a:ext cx="10269600" cy="24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0" y="939300"/>
            <a:ext cx="592800" cy="4002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874900" y="8161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Jua"/>
                <a:ea typeface="Jua"/>
                <a:cs typeface="Jua"/>
                <a:sym typeface="Jua"/>
              </a:rPr>
              <a:t>주문확인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84" name="Google Shape;3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00" y="1854213"/>
            <a:ext cx="1289304" cy="31495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5" name="Google Shape;3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750" y="2480013"/>
            <a:ext cx="1289304" cy="229496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6" name="Google Shape;386;p32"/>
          <p:cNvPicPr preferRelativeResize="0"/>
          <p:nvPr/>
        </p:nvPicPr>
        <p:blipFill rotWithShape="1">
          <a:blip r:embed="rId5">
            <a:alphaModFix/>
          </a:blip>
          <a:srcRect b="26814"/>
          <a:stretch/>
        </p:blipFill>
        <p:spPr>
          <a:xfrm>
            <a:off x="4863775" y="1920713"/>
            <a:ext cx="1289300" cy="393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7" name="Google Shape;387;p32"/>
          <p:cNvPicPr preferRelativeResize="0"/>
          <p:nvPr/>
        </p:nvPicPr>
        <p:blipFill rotWithShape="1">
          <a:blip r:embed="rId6">
            <a:alphaModFix/>
          </a:blip>
          <a:srcRect b="17355"/>
          <a:stretch/>
        </p:blipFill>
        <p:spPr>
          <a:xfrm>
            <a:off x="7027800" y="1638450"/>
            <a:ext cx="1289325" cy="44434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</p:pic>
      <p:pic>
        <p:nvPicPr>
          <p:cNvPr id="388" name="Google Shape;38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24188" y="423725"/>
            <a:ext cx="1289304" cy="22951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9" name="Google Shape;38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24201" y="3422163"/>
            <a:ext cx="1289304" cy="2823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390" name="Google Shape;390;p32"/>
          <p:cNvCxnSpPr>
            <a:stCxn id="387" idx="3"/>
            <a:endCxn id="388" idx="1"/>
          </p:cNvCxnSpPr>
          <p:nvPr/>
        </p:nvCxnSpPr>
        <p:spPr>
          <a:xfrm rot="10800000" flipH="1">
            <a:off x="8317125" y="1571162"/>
            <a:ext cx="1507200" cy="22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32"/>
          <p:cNvCxnSpPr>
            <a:stCxn id="387" idx="3"/>
            <a:endCxn id="389" idx="1"/>
          </p:cNvCxnSpPr>
          <p:nvPr/>
        </p:nvCxnSpPr>
        <p:spPr>
          <a:xfrm>
            <a:off x="8317125" y="3860162"/>
            <a:ext cx="1507200" cy="97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Google Shape;392;p32"/>
          <p:cNvCxnSpPr>
            <a:stCxn id="388" idx="2"/>
            <a:endCxn id="389" idx="0"/>
          </p:cNvCxnSpPr>
          <p:nvPr/>
        </p:nvCxnSpPr>
        <p:spPr>
          <a:xfrm>
            <a:off x="10468840" y="2718869"/>
            <a:ext cx="0" cy="7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3" name="Google Shape;393;p32"/>
          <p:cNvSpPr txBox="1"/>
          <p:nvPr/>
        </p:nvSpPr>
        <p:spPr>
          <a:xfrm>
            <a:off x="672988" y="13711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홈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4" name="Google Shape;394;p32"/>
          <p:cNvSpPr txBox="1"/>
          <p:nvPr/>
        </p:nvSpPr>
        <p:spPr>
          <a:xfrm>
            <a:off x="2779938" y="191813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주문 내역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4943963" y="1398275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주문 확인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6801263" y="1173125"/>
            <a:ext cx="174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주문 확인(배달 완료)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9904388" y="-12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신고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10148063" y="3021863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홈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399" name="Google Shape;399;p32"/>
          <p:cNvCxnSpPr>
            <a:endCxn id="385" idx="1"/>
          </p:cNvCxnSpPr>
          <p:nvPr/>
        </p:nvCxnSpPr>
        <p:spPr>
          <a:xfrm>
            <a:off x="1943750" y="3627493"/>
            <a:ext cx="75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32"/>
          <p:cNvCxnSpPr/>
          <p:nvPr/>
        </p:nvCxnSpPr>
        <p:spPr>
          <a:xfrm>
            <a:off x="4019875" y="3627493"/>
            <a:ext cx="75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32"/>
          <p:cNvCxnSpPr/>
          <p:nvPr/>
        </p:nvCxnSpPr>
        <p:spPr>
          <a:xfrm>
            <a:off x="6183900" y="3627493"/>
            <a:ext cx="75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3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: 주문하기 기능 완성 (진행중)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33"/>
          <p:cNvGrpSpPr/>
          <p:nvPr/>
        </p:nvGrpSpPr>
        <p:grpSpPr>
          <a:xfrm>
            <a:off x="1373920" y="1693495"/>
            <a:ext cx="4970770" cy="523200"/>
            <a:chOff x="1493520" y="2052320"/>
            <a:chExt cx="4970770" cy="523200"/>
          </a:xfrm>
        </p:grpSpPr>
        <p:sp>
          <p:nvSpPr>
            <p:cNvPr id="410" name="Google Shape;410;p33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accent4"/>
                  </a:solidFill>
                  <a:latin typeface="Jua"/>
                  <a:ea typeface="Jua"/>
                  <a:cs typeface="Jua"/>
                  <a:sym typeface="Jua"/>
                </a:rPr>
                <a:t>가게 목록 / 정보 받아오기</a:t>
              </a:r>
              <a:endParaRPr sz="2800" b="1">
                <a:solidFill>
                  <a:schemeClr val="accent4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11" name="Google Shape;411;p3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12" name="Google Shape;412;p33"/>
          <p:cNvGrpSpPr/>
          <p:nvPr/>
        </p:nvGrpSpPr>
        <p:grpSpPr>
          <a:xfrm>
            <a:off x="1373920" y="2692851"/>
            <a:ext cx="4970770" cy="523200"/>
            <a:chOff x="1493520" y="2052320"/>
            <a:chExt cx="4970770" cy="523200"/>
          </a:xfrm>
        </p:grpSpPr>
        <p:sp>
          <p:nvSpPr>
            <p:cNvPr id="413" name="Google Shape;413;p33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주문하기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14" name="Google Shape;414;p3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1373920" y="3692207"/>
            <a:ext cx="4970770" cy="523200"/>
            <a:chOff x="1493520" y="2052320"/>
            <a:chExt cx="4970770" cy="523200"/>
          </a:xfrm>
        </p:grpSpPr>
        <p:sp>
          <p:nvSpPr>
            <p:cNvPr id="416" name="Google Shape;416;p33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결제하기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17" name="Google Shape;417;p3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18" name="Google Shape;418;p33"/>
          <p:cNvGrpSpPr/>
          <p:nvPr/>
        </p:nvGrpSpPr>
        <p:grpSpPr>
          <a:xfrm>
            <a:off x="1373920" y="4691575"/>
            <a:ext cx="5738180" cy="523200"/>
            <a:chOff x="1493520" y="2052332"/>
            <a:chExt cx="5738180" cy="523200"/>
          </a:xfrm>
        </p:grpSpPr>
        <p:sp>
          <p:nvSpPr>
            <p:cNvPr id="419" name="Google Shape;419;p33"/>
            <p:cNvSpPr txBox="1"/>
            <p:nvPr/>
          </p:nvSpPr>
          <p:spPr>
            <a:xfrm>
              <a:off x="2261000" y="2052332"/>
              <a:ext cx="497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현재 진행중인 주문 확인하기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20" name="Google Shape;420;p3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21" name="Google Shape;421;p33"/>
          <p:cNvGrpSpPr/>
          <p:nvPr/>
        </p:nvGrpSpPr>
        <p:grpSpPr>
          <a:xfrm>
            <a:off x="1373920" y="5787613"/>
            <a:ext cx="4970770" cy="523200"/>
            <a:chOff x="1493520" y="2052320"/>
            <a:chExt cx="4970770" cy="523200"/>
          </a:xfrm>
        </p:grpSpPr>
        <p:sp>
          <p:nvSpPr>
            <p:cNvPr id="422" name="Google Shape;422;p33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(배달 받은 후) 주문 완료하기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23" name="Google Shape;423;p33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005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424" name="Google Shape;42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725" y="1381747"/>
            <a:ext cx="2701075" cy="4878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4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/>
          <p:nvPr/>
        </p:nvSpPr>
        <p:spPr>
          <a:xfrm>
            <a:off x="2931160" y="2567935"/>
            <a:ext cx="6329700" cy="172200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4"/>
          <p:cNvSpPr txBox="1"/>
          <p:nvPr/>
        </p:nvSpPr>
        <p:spPr>
          <a:xfrm>
            <a:off x="4988164" y="2567935"/>
            <a:ext cx="221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3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32" name="Google Shape;432;p34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추후 개발일정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/>
          <p:nvPr/>
        </p:nvSpPr>
        <p:spPr>
          <a:xfrm>
            <a:off x="833120" y="0"/>
            <a:ext cx="1320900" cy="1300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833120" y="6532880"/>
            <a:ext cx="1320900" cy="3252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2235315" y="139167"/>
            <a:ext cx="34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40" name="Google Shape;440;p35"/>
          <p:cNvSpPr txBox="1"/>
          <p:nvPr/>
        </p:nvSpPr>
        <p:spPr>
          <a:xfrm>
            <a:off x="2261022" y="592600"/>
            <a:ext cx="4118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추후 개발 일정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41" name="Google Shape;441;p35"/>
          <p:cNvGrpSpPr/>
          <p:nvPr/>
        </p:nvGrpSpPr>
        <p:grpSpPr>
          <a:xfrm>
            <a:off x="1493520" y="1749839"/>
            <a:ext cx="4587033" cy="524919"/>
            <a:chOff x="1493520" y="2048889"/>
            <a:chExt cx="4587033" cy="524919"/>
          </a:xfrm>
        </p:grpSpPr>
        <p:sp>
          <p:nvSpPr>
            <p:cNvPr id="442" name="Google Shape;442;p35"/>
            <p:cNvSpPr txBox="1"/>
            <p:nvPr/>
          </p:nvSpPr>
          <p:spPr>
            <a:xfrm>
              <a:off x="1877253" y="2050608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11/10 ~ 11/ 17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43" name="Google Shape;443;p35"/>
            <p:cNvSpPr txBox="1"/>
            <p:nvPr/>
          </p:nvSpPr>
          <p:spPr>
            <a:xfrm>
              <a:off x="1493520" y="2048889"/>
              <a:ext cx="782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1.</a:t>
              </a:r>
              <a:endPara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444" name="Google Shape;444;p35" descr="컵, 테이블, 실내, 앉아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731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35"/>
          <p:cNvGrpSpPr/>
          <p:nvPr/>
        </p:nvGrpSpPr>
        <p:grpSpPr>
          <a:xfrm>
            <a:off x="1576145" y="2384601"/>
            <a:ext cx="4985695" cy="461700"/>
            <a:chOff x="1493520" y="2202695"/>
            <a:chExt cx="4985695" cy="461700"/>
          </a:xfrm>
        </p:grpSpPr>
        <p:sp>
          <p:nvSpPr>
            <p:cNvPr id="446" name="Google Shape;446;p35"/>
            <p:cNvSpPr txBox="1"/>
            <p:nvPr/>
          </p:nvSpPr>
          <p:spPr>
            <a:xfrm>
              <a:off x="2275915" y="2202695"/>
              <a:ext cx="420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주문하기 </a:t>
              </a:r>
              <a:endParaRPr sz="24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47" name="Google Shape;447;p35"/>
            <p:cNvSpPr txBox="1"/>
            <p:nvPr/>
          </p:nvSpPr>
          <p:spPr>
            <a:xfrm>
              <a:off x="1493520" y="2248889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48" name="Google Shape;448;p35"/>
          <p:cNvGrpSpPr/>
          <p:nvPr/>
        </p:nvGrpSpPr>
        <p:grpSpPr>
          <a:xfrm>
            <a:off x="1576145" y="3006225"/>
            <a:ext cx="4985695" cy="461700"/>
            <a:chOff x="1341120" y="2465795"/>
            <a:chExt cx="4985695" cy="461700"/>
          </a:xfrm>
        </p:grpSpPr>
        <p:sp>
          <p:nvSpPr>
            <p:cNvPr id="449" name="Google Shape;449;p35"/>
            <p:cNvSpPr txBox="1"/>
            <p:nvPr/>
          </p:nvSpPr>
          <p:spPr>
            <a:xfrm>
              <a:off x="2123515" y="2465795"/>
              <a:ext cx="420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픽업하기 </a:t>
              </a:r>
              <a:endParaRPr sz="24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50" name="Google Shape;450;p35"/>
            <p:cNvSpPr txBox="1"/>
            <p:nvPr/>
          </p:nvSpPr>
          <p:spPr>
            <a:xfrm>
              <a:off x="1341120" y="2511989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51" name="Google Shape;451;p35"/>
          <p:cNvGrpSpPr/>
          <p:nvPr/>
        </p:nvGrpSpPr>
        <p:grpSpPr>
          <a:xfrm>
            <a:off x="1576145" y="3627851"/>
            <a:ext cx="4985695" cy="461700"/>
            <a:chOff x="1341120" y="2465795"/>
            <a:chExt cx="4985695" cy="461700"/>
          </a:xfrm>
        </p:grpSpPr>
        <p:sp>
          <p:nvSpPr>
            <p:cNvPr id="452" name="Google Shape;452;p35"/>
            <p:cNvSpPr txBox="1"/>
            <p:nvPr/>
          </p:nvSpPr>
          <p:spPr>
            <a:xfrm>
              <a:off x="2123515" y="2465795"/>
              <a:ext cx="420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API 완성 및 UI 버그 수정 </a:t>
              </a:r>
              <a:endParaRPr sz="24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53" name="Google Shape;453;p35"/>
            <p:cNvSpPr txBox="1"/>
            <p:nvPr/>
          </p:nvSpPr>
          <p:spPr>
            <a:xfrm>
              <a:off x="1341120" y="2511989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54" name="Google Shape;454;p35"/>
          <p:cNvGrpSpPr/>
          <p:nvPr/>
        </p:nvGrpSpPr>
        <p:grpSpPr>
          <a:xfrm>
            <a:off x="1576145" y="4348914"/>
            <a:ext cx="4587033" cy="524918"/>
            <a:chOff x="1493520" y="2048889"/>
            <a:chExt cx="4587033" cy="524919"/>
          </a:xfrm>
        </p:grpSpPr>
        <p:sp>
          <p:nvSpPr>
            <p:cNvPr id="455" name="Google Shape;455;p35"/>
            <p:cNvSpPr txBox="1"/>
            <p:nvPr/>
          </p:nvSpPr>
          <p:spPr>
            <a:xfrm>
              <a:off x="1877253" y="2050608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11/17~11/24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56" name="Google Shape;456;p35"/>
            <p:cNvSpPr txBox="1"/>
            <p:nvPr/>
          </p:nvSpPr>
          <p:spPr>
            <a:xfrm>
              <a:off x="1493520" y="2048889"/>
              <a:ext cx="782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2.</a:t>
              </a:r>
              <a:endParaRPr sz="2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57" name="Google Shape;457;p35"/>
          <p:cNvGrpSpPr/>
          <p:nvPr/>
        </p:nvGrpSpPr>
        <p:grpSpPr>
          <a:xfrm>
            <a:off x="1576145" y="4930838"/>
            <a:ext cx="4985695" cy="461700"/>
            <a:chOff x="1493520" y="2202695"/>
            <a:chExt cx="4985695" cy="461700"/>
          </a:xfrm>
        </p:grpSpPr>
        <p:sp>
          <p:nvSpPr>
            <p:cNvPr id="458" name="Google Shape;458;p35"/>
            <p:cNvSpPr txBox="1"/>
            <p:nvPr/>
          </p:nvSpPr>
          <p:spPr>
            <a:xfrm>
              <a:off x="2275915" y="2202695"/>
              <a:ext cx="420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기능 테스트</a:t>
              </a:r>
              <a:endParaRPr sz="24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59" name="Google Shape;459;p35"/>
            <p:cNvSpPr txBox="1"/>
            <p:nvPr/>
          </p:nvSpPr>
          <p:spPr>
            <a:xfrm>
              <a:off x="1493520" y="2248889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60" name="Google Shape;460;p35"/>
          <p:cNvGrpSpPr/>
          <p:nvPr/>
        </p:nvGrpSpPr>
        <p:grpSpPr>
          <a:xfrm>
            <a:off x="1576145" y="5472601"/>
            <a:ext cx="4985695" cy="461700"/>
            <a:chOff x="1493520" y="2202695"/>
            <a:chExt cx="4985695" cy="461700"/>
          </a:xfrm>
        </p:grpSpPr>
        <p:sp>
          <p:nvSpPr>
            <p:cNvPr id="461" name="Google Shape;461;p35"/>
            <p:cNvSpPr txBox="1"/>
            <p:nvPr/>
          </p:nvSpPr>
          <p:spPr>
            <a:xfrm>
              <a:off x="2275915" y="2202695"/>
              <a:ext cx="4203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채팅 기능 (페이지 이동만)</a:t>
              </a:r>
              <a:endParaRPr sz="24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62" name="Google Shape;462;p35"/>
            <p:cNvSpPr txBox="1"/>
            <p:nvPr/>
          </p:nvSpPr>
          <p:spPr>
            <a:xfrm>
              <a:off x="1493520" y="2248889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11/10~11/17 - 1. 주문하기 기능 </a:t>
            </a:r>
            <a:r>
              <a:rPr lang="en-US" sz="4000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rPr>
              <a:t>예정</a:t>
            </a:r>
            <a:endParaRPr sz="4000">
              <a:solidFill>
                <a:srgbClr val="FF0000"/>
              </a:solidFill>
              <a:highlight>
                <a:srgbClr val="FFFF00"/>
              </a:highlight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36"/>
          <p:cNvGrpSpPr/>
          <p:nvPr/>
        </p:nvGrpSpPr>
        <p:grpSpPr>
          <a:xfrm>
            <a:off x="1373920" y="1693495"/>
            <a:ext cx="4970770" cy="954300"/>
            <a:chOff x="1493520" y="2052320"/>
            <a:chExt cx="4970770" cy="954300"/>
          </a:xfrm>
        </p:grpSpPr>
        <p:sp>
          <p:nvSpPr>
            <p:cNvPr id="471" name="Google Shape;471;p36"/>
            <p:cNvSpPr txBox="1"/>
            <p:nvPr/>
          </p:nvSpPr>
          <p:spPr>
            <a:xfrm>
              <a:off x="2260990" y="2052320"/>
              <a:ext cx="4203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0000FF"/>
                  </a:solidFill>
                  <a:latin typeface="Jua"/>
                  <a:ea typeface="Jua"/>
                  <a:cs typeface="Jua"/>
                  <a:sym typeface="Jua"/>
                </a:rPr>
                <a:t>가게 목록 / 정보 받아오기 (완료)</a:t>
              </a:r>
              <a:endParaRPr sz="2800" b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72" name="Google Shape;472;p36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73" name="Google Shape;473;p36"/>
          <p:cNvGrpSpPr/>
          <p:nvPr/>
        </p:nvGrpSpPr>
        <p:grpSpPr>
          <a:xfrm>
            <a:off x="1373920" y="2692851"/>
            <a:ext cx="4970770" cy="523200"/>
            <a:chOff x="1493520" y="2052320"/>
            <a:chExt cx="4970770" cy="523200"/>
          </a:xfrm>
        </p:grpSpPr>
        <p:sp>
          <p:nvSpPr>
            <p:cNvPr id="474" name="Google Shape;474;p36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highlight>
                    <a:srgbClr val="FFFF00"/>
                  </a:highlight>
                  <a:latin typeface="Jua"/>
                  <a:ea typeface="Jua"/>
                  <a:cs typeface="Jua"/>
                  <a:sym typeface="Jua"/>
                </a:rPr>
                <a:t>주문하기</a:t>
              </a:r>
              <a:endParaRPr sz="2800" b="1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75" name="Google Shape;475;p36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76" name="Google Shape;476;p36"/>
          <p:cNvGrpSpPr/>
          <p:nvPr/>
        </p:nvGrpSpPr>
        <p:grpSpPr>
          <a:xfrm>
            <a:off x="1373920" y="3692207"/>
            <a:ext cx="4970770" cy="523200"/>
            <a:chOff x="1493520" y="2052320"/>
            <a:chExt cx="4970770" cy="523200"/>
          </a:xfrm>
        </p:grpSpPr>
        <p:sp>
          <p:nvSpPr>
            <p:cNvPr id="477" name="Google Shape;477;p36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highlight>
                    <a:srgbClr val="FFFF00"/>
                  </a:highlight>
                  <a:latin typeface="Jua"/>
                  <a:ea typeface="Jua"/>
                  <a:cs typeface="Jua"/>
                  <a:sym typeface="Jua"/>
                </a:rPr>
                <a:t>결제하기</a:t>
              </a:r>
              <a:endParaRPr sz="2800" b="1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78" name="Google Shape;478;p36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79" name="Google Shape;479;p36"/>
          <p:cNvGrpSpPr/>
          <p:nvPr/>
        </p:nvGrpSpPr>
        <p:grpSpPr>
          <a:xfrm>
            <a:off x="1373920" y="4691575"/>
            <a:ext cx="5738180" cy="523200"/>
            <a:chOff x="1493520" y="2052332"/>
            <a:chExt cx="5738180" cy="523200"/>
          </a:xfrm>
        </p:grpSpPr>
        <p:sp>
          <p:nvSpPr>
            <p:cNvPr id="480" name="Google Shape;480;p36"/>
            <p:cNvSpPr txBox="1"/>
            <p:nvPr/>
          </p:nvSpPr>
          <p:spPr>
            <a:xfrm>
              <a:off x="2261000" y="2052332"/>
              <a:ext cx="497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highlight>
                    <a:srgbClr val="FFFF00"/>
                  </a:highlight>
                  <a:latin typeface="Jua"/>
                  <a:ea typeface="Jua"/>
                  <a:cs typeface="Jua"/>
                  <a:sym typeface="Jua"/>
                </a:rPr>
                <a:t>현재 진행중인 주문 확인하기</a:t>
              </a:r>
              <a:endParaRPr sz="2800" b="1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81" name="Google Shape;481;p36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82" name="Google Shape;482;p36"/>
          <p:cNvGrpSpPr/>
          <p:nvPr/>
        </p:nvGrpSpPr>
        <p:grpSpPr>
          <a:xfrm>
            <a:off x="1373920" y="5787613"/>
            <a:ext cx="4970770" cy="523200"/>
            <a:chOff x="1493520" y="2052320"/>
            <a:chExt cx="4970770" cy="523200"/>
          </a:xfrm>
        </p:grpSpPr>
        <p:sp>
          <p:nvSpPr>
            <p:cNvPr id="483" name="Google Shape;483;p36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highlight>
                    <a:srgbClr val="FFFF00"/>
                  </a:highlight>
                  <a:latin typeface="Jua"/>
                  <a:ea typeface="Jua"/>
                  <a:cs typeface="Jua"/>
                  <a:sym typeface="Jua"/>
                </a:rPr>
                <a:t>(배달 받은 후) 주문 완료하기</a:t>
              </a:r>
              <a:endParaRPr sz="2800" b="1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84" name="Google Shape;484;p36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005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485" name="Google Shape;48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725" y="1381747"/>
            <a:ext cx="2701075" cy="4878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7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11/10~11/17 - 2. 픽업하기 기능 </a:t>
            </a:r>
            <a:r>
              <a:rPr lang="en-US" sz="4000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rPr>
              <a:t>예정</a:t>
            </a:r>
            <a:endParaRPr sz="4000">
              <a:solidFill>
                <a:srgbClr val="FF0000"/>
              </a:solidFill>
              <a:highlight>
                <a:srgbClr val="FFFF00"/>
              </a:highlight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92" name="Google Shape;492;p37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37"/>
          <p:cNvGrpSpPr/>
          <p:nvPr/>
        </p:nvGrpSpPr>
        <p:grpSpPr>
          <a:xfrm>
            <a:off x="1373920" y="1693500"/>
            <a:ext cx="5872882" cy="954300"/>
            <a:chOff x="1493520" y="2052325"/>
            <a:chExt cx="5872882" cy="954300"/>
          </a:xfrm>
        </p:grpSpPr>
        <p:sp>
          <p:nvSpPr>
            <p:cNvPr id="494" name="Google Shape;494;p37"/>
            <p:cNvSpPr txBox="1"/>
            <p:nvPr/>
          </p:nvSpPr>
          <p:spPr>
            <a:xfrm>
              <a:off x="2261002" y="2052325"/>
              <a:ext cx="51054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0000FF"/>
                  </a:solidFill>
                  <a:latin typeface="Jua"/>
                  <a:ea typeface="Jua"/>
                  <a:cs typeface="Jua"/>
                  <a:sym typeface="Jua"/>
                </a:rPr>
                <a:t>가게 목록 / 가게 주문 정보 받아오기 (완료)</a:t>
              </a:r>
              <a:endParaRPr sz="2800" b="1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5" name="Google Shape;495;p37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96" name="Google Shape;496;p37"/>
          <p:cNvGrpSpPr/>
          <p:nvPr/>
        </p:nvGrpSpPr>
        <p:grpSpPr>
          <a:xfrm>
            <a:off x="1373920" y="2692851"/>
            <a:ext cx="4970770" cy="523200"/>
            <a:chOff x="1493520" y="2052320"/>
            <a:chExt cx="4970770" cy="523200"/>
          </a:xfrm>
        </p:grpSpPr>
        <p:sp>
          <p:nvSpPr>
            <p:cNvPr id="497" name="Google Shape;497;p37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highlight>
                    <a:srgbClr val="FFFF00"/>
                  </a:highlight>
                  <a:latin typeface="Jua"/>
                  <a:ea typeface="Jua"/>
                  <a:cs typeface="Jua"/>
                  <a:sym typeface="Jua"/>
                </a:rPr>
                <a:t>픽업하기</a:t>
              </a:r>
              <a:endParaRPr sz="2800" b="1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98" name="Google Shape;498;p37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499" name="Google Shape;499;p37"/>
          <p:cNvGrpSpPr/>
          <p:nvPr/>
        </p:nvGrpSpPr>
        <p:grpSpPr>
          <a:xfrm>
            <a:off x="1373920" y="3692207"/>
            <a:ext cx="4970770" cy="523200"/>
            <a:chOff x="1493520" y="2052320"/>
            <a:chExt cx="4970770" cy="523200"/>
          </a:xfrm>
        </p:grpSpPr>
        <p:sp>
          <p:nvSpPr>
            <p:cNvPr id="500" name="Google Shape;500;p37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highlight>
                    <a:srgbClr val="FFFF00"/>
                  </a:highlight>
                  <a:latin typeface="Jua"/>
                  <a:ea typeface="Jua"/>
                  <a:cs typeface="Jua"/>
                  <a:sym typeface="Jua"/>
                </a:rPr>
                <a:t>픽업 취소하기</a:t>
              </a:r>
              <a:endParaRPr sz="2800" b="1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01" name="Google Shape;501;p37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02" name="Google Shape;502;p37"/>
          <p:cNvGrpSpPr/>
          <p:nvPr/>
        </p:nvGrpSpPr>
        <p:grpSpPr>
          <a:xfrm>
            <a:off x="1373920" y="4691575"/>
            <a:ext cx="5738180" cy="523200"/>
            <a:chOff x="1493520" y="2052332"/>
            <a:chExt cx="5738180" cy="523200"/>
          </a:xfrm>
        </p:grpSpPr>
        <p:sp>
          <p:nvSpPr>
            <p:cNvPr id="503" name="Google Shape;503;p37"/>
            <p:cNvSpPr txBox="1"/>
            <p:nvPr/>
          </p:nvSpPr>
          <p:spPr>
            <a:xfrm>
              <a:off x="2261000" y="2052332"/>
              <a:ext cx="497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highlight>
                    <a:srgbClr val="FFFF00"/>
                  </a:highlight>
                  <a:latin typeface="Jua"/>
                  <a:ea typeface="Jua"/>
                  <a:cs typeface="Jua"/>
                  <a:sym typeface="Jua"/>
                </a:rPr>
                <a:t>현재 진행중인 픽업 주문 확인하기</a:t>
              </a:r>
              <a:endParaRPr sz="2800" b="1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04" name="Google Shape;504;p37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505" name="Google Shape;505;p37"/>
          <p:cNvGrpSpPr/>
          <p:nvPr/>
        </p:nvGrpSpPr>
        <p:grpSpPr>
          <a:xfrm>
            <a:off x="1373920" y="5787613"/>
            <a:ext cx="4970770" cy="523200"/>
            <a:chOff x="1493520" y="2052320"/>
            <a:chExt cx="4970770" cy="523200"/>
          </a:xfrm>
        </p:grpSpPr>
        <p:sp>
          <p:nvSpPr>
            <p:cNvPr id="506" name="Google Shape;506;p37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0000"/>
                  </a:solidFill>
                  <a:highlight>
                    <a:srgbClr val="FFFF00"/>
                  </a:highlight>
                  <a:latin typeface="Jua"/>
                  <a:ea typeface="Jua"/>
                  <a:cs typeface="Jua"/>
                  <a:sym typeface="Jua"/>
                </a:rPr>
                <a:t>배달 완료</a:t>
              </a:r>
              <a:endParaRPr sz="2800" b="1">
                <a:solidFill>
                  <a:srgbClr val="FF0000"/>
                </a:solidFill>
                <a:highlight>
                  <a:srgbClr val="FFFF00"/>
                </a:highlight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507" name="Google Shape;507;p37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005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508" name="Google Shape;508;p37"/>
          <p:cNvPicPr preferRelativeResize="0"/>
          <p:nvPr/>
        </p:nvPicPr>
        <p:blipFill rotWithShape="1">
          <a:blip r:embed="rId3">
            <a:alphaModFix/>
          </a:blip>
          <a:srcRect b="44858"/>
          <a:stretch/>
        </p:blipFill>
        <p:spPr>
          <a:xfrm>
            <a:off x="7112100" y="1476750"/>
            <a:ext cx="2420275" cy="4954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9" name="Google Shape;509;p37"/>
          <p:cNvPicPr preferRelativeResize="0"/>
          <p:nvPr/>
        </p:nvPicPr>
        <p:blipFill rotWithShape="1">
          <a:blip r:embed="rId3">
            <a:alphaModFix/>
          </a:blip>
          <a:srcRect t="49693" b="5"/>
          <a:stretch/>
        </p:blipFill>
        <p:spPr>
          <a:xfrm>
            <a:off x="9578775" y="1476750"/>
            <a:ext cx="2420275" cy="4954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8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11/17~11/24 - 기능 테스트 및 채팅 기능 추가</a:t>
            </a:r>
            <a:endParaRPr sz="4000">
              <a:solidFill>
                <a:srgbClr val="FF0000"/>
              </a:solidFill>
              <a:highlight>
                <a:srgbClr val="FFFF00"/>
              </a:highlight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16" name="Google Shape;516;p38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928363" y="17064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채팅 리스트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18" name="Google Shape;5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920" y="2174238"/>
            <a:ext cx="2106475" cy="37466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9" name="Google Shape;5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248" y="2174238"/>
            <a:ext cx="2106475" cy="37467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0" name="Google Shape;5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8600" y="2174250"/>
            <a:ext cx="2056075" cy="37466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1" name="Google Shape;52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575" y="2174238"/>
            <a:ext cx="2106475" cy="3746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2" name="Google Shape;522;p38"/>
          <p:cNvSpPr txBox="1"/>
          <p:nvPr/>
        </p:nvSpPr>
        <p:spPr>
          <a:xfrm>
            <a:off x="4048025" y="17064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채팅방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3" name="Google Shape;523;p38"/>
          <p:cNvSpPr txBox="1"/>
          <p:nvPr/>
        </p:nvSpPr>
        <p:spPr>
          <a:xfrm>
            <a:off x="6800513" y="1706400"/>
            <a:ext cx="18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채팅방(배달완료)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24" name="Google Shape;524;p38"/>
          <p:cNvSpPr txBox="1"/>
          <p:nvPr/>
        </p:nvSpPr>
        <p:spPr>
          <a:xfrm>
            <a:off x="9894975" y="1706400"/>
            <a:ext cx="186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채팅방(같은 피커인 경우)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9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9"/>
          <p:cNvSpPr/>
          <p:nvPr/>
        </p:nvSpPr>
        <p:spPr>
          <a:xfrm>
            <a:off x="2931160" y="2567935"/>
            <a:ext cx="6329700" cy="172200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9"/>
          <p:cNvSpPr txBox="1"/>
          <p:nvPr/>
        </p:nvSpPr>
        <p:spPr>
          <a:xfrm>
            <a:off x="4988164" y="2567935"/>
            <a:ext cx="221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4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Q&amp;A</a:t>
            </a:r>
            <a:endParaRPr sz="3600" b="1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40"/>
          <p:cNvGrpSpPr/>
          <p:nvPr/>
        </p:nvGrpSpPr>
        <p:grpSpPr>
          <a:xfrm>
            <a:off x="3509189" y="1052837"/>
            <a:ext cx="5173578" cy="4752275"/>
            <a:chOff x="3693293" y="1221851"/>
            <a:chExt cx="4805925" cy="4414561"/>
          </a:xfrm>
        </p:grpSpPr>
        <p:grpSp>
          <p:nvGrpSpPr>
            <p:cNvPr id="539" name="Google Shape;539;p40"/>
            <p:cNvGrpSpPr/>
            <p:nvPr/>
          </p:nvGrpSpPr>
          <p:grpSpPr>
            <a:xfrm>
              <a:off x="3693293" y="1221851"/>
              <a:ext cx="4805925" cy="4414561"/>
              <a:chOff x="3180080" y="477520"/>
              <a:chExt cx="6238220" cy="5730220"/>
            </a:xfrm>
          </p:grpSpPr>
          <p:sp>
            <p:nvSpPr>
              <p:cNvPr id="540" name="Google Shape;540;p40"/>
              <p:cNvSpPr/>
              <p:nvPr/>
            </p:nvSpPr>
            <p:spPr>
              <a:xfrm>
                <a:off x="3180080" y="650240"/>
                <a:ext cx="5557500" cy="5557500"/>
              </a:xfrm>
              <a:prstGeom prst="ellipse">
                <a:avLst/>
              </a:pr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1" name="Google Shape;541;p40"/>
              <p:cNvGrpSpPr/>
              <p:nvPr/>
            </p:nvGrpSpPr>
            <p:grpSpPr>
              <a:xfrm>
                <a:off x="3413760" y="477520"/>
                <a:ext cx="6004540" cy="5557500"/>
                <a:chOff x="3413760" y="477520"/>
                <a:chExt cx="6004540" cy="5557500"/>
              </a:xfrm>
            </p:grpSpPr>
            <p:sp>
              <p:nvSpPr>
                <p:cNvPr id="542" name="Google Shape;542;p40"/>
                <p:cNvSpPr/>
                <p:nvPr/>
              </p:nvSpPr>
              <p:spPr>
                <a:xfrm>
                  <a:off x="3860800" y="477520"/>
                  <a:ext cx="5557500" cy="5557500"/>
                </a:xfrm>
                <a:prstGeom prst="ellipse">
                  <a:avLst/>
                </a:prstGeom>
                <a:solidFill>
                  <a:srgbClr val="EFDBC7">
                    <a:alpha val="6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40"/>
                <p:cNvSpPr/>
                <p:nvPr/>
              </p:nvSpPr>
              <p:spPr>
                <a:xfrm>
                  <a:off x="3413760" y="477520"/>
                  <a:ext cx="5557500" cy="5557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44" name="Google Shape;544;p40"/>
            <p:cNvSpPr txBox="1"/>
            <p:nvPr/>
          </p:nvSpPr>
          <p:spPr>
            <a:xfrm>
              <a:off x="4485866" y="2772253"/>
              <a:ext cx="3446700" cy="12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Thank You</a:t>
              </a:r>
              <a:endParaRPr>
                <a:latin typeface="Jua"/>
                <a:ea typeface="Jua"/>
                <a:cs typeface="Jua"/>
                <a:sym typeface="Ju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감사합니다</a:t>
              </a:r>
              <a:endParaRPr sz="4400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1"/>
          <p:cNvSpPr/>
          <p:nvPr/>
        </p:nvSpPr>
        <p:spPr>
          <a:xfrm>
            <a:off x="0" y="939300"/>
            <a:ext cx="592800" cy="4002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1"/>
          <p:cNvSpPr txBox="1"/>
          <p:nvPr/>
        </p:nvSpPr>
        <p:spPr>
          <a:xfrm>
            <a:off x="874900" y="8161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Jua"/>
                <a:ea typeface="Jua"/>
                <a:cs typeface="Jua"/>
                <a:sym typeface="Jua"/>
              </a:rPr>
              <a:t>픽업하기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52" name="Google Shape;5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00" y="2710750"/>
            <a:ext cx="1289304" cy="22949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3" name="Google Shape;5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288" y="2317525"/>
            <a:ext cx="1289304" cy="308143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4" name="Google Shape;55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318" y="1339488"/>
            <a:ext cx="1289304" cy="50374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5" name="Google Shape;55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6224" y="1498813"/>
            <a:ext cx="1289304" cy="47188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56" name="Google Shape;55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39250" y="2283450"/>
            <a:ext cx="1289304" cy="31495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7" name="Google Shape;557;p41"/>
          <p:cNvSpPr txBox="1"/>
          <p:nvPr/>
        </p:nvSpPr>
        <p:spPr>
          <a:xfrm>
            <a:off x="955088" y="21950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카페 내역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8" name="Google Shape;558;p41"/>
          <p:cNvSpPr txBox="1"/>
          <p:nvPr/>
        </p:nvSpPr>
        <p:spPr>
          <a:xfrm>
            <a:off x="2955488" y="188323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픽업 상세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9" name="Google Shape;559;p41"/>
          <p:cNvSpPr txBox="1"/>
          <p:nvPr/>
        </p:nvSpPr>
        <p:spPr>
          <a:xfrm>
            <a:off x="5101513" y="81613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픽업하기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0" name="Google Shape;560;p41"/>
          <p:cNvSpPr txBox="1"/>
          <p:nvPr/>
        </p:nvSpPr>
        <p:spPr>
          <a:xfrm>
            <a:off x="7106413" y="9392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픽업 내역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1" name="Google Shape;561;p41"/>
          <p:cNvSpPr txBox="1"/>
          <p:nvPr/>
        </p:nvSpPr>
        <p:spPr>
          <a:xfrm>
            <a:off x="9619438" y="17948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홈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2235315" y="139167"/>
            <a:ext cx="34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Table of Contents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07" name="Google Shape;107;p15"/>
          <p:cNvGrpSpPr/>
          <p:nvPr/>
        </p:nvGrpSpPr>
        <p:grpSpPr>
          <a:xfrm>
            <a:off x="1493520" y="2052320"/>
            <a:ext cx="4970770" cy="523200"/>
            <a:chOff x="1493520" y="2052320"/>
            <a:chExt cx="4970770" cy="523200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Previous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1493520" y="3051676"/>
            <a:ext cx="4970800" cy="523220"/>
            <a:chOff x="1493520" y="2052320"/>
            <a:chExt cx="4970800" cy="523220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This Week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1493520" y="4051032"/>
            <a:ext cx="4970800" cy="523220"/>
            <a:chOff x="1493520" y="2052320"/>
            <a:chExt cx="4970800" cy="523220"/>
          </a:xfrm>
        </p:grpSpPr>
        <p:sp>
          <p:nvSpPr>
            <p:cNvPr id="114" name="Google Shape;114;p15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추후 개발일정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1493520" y="5050388"/>
            <a:ext cx="4970770" cy="523200"/>
            <a:chOff x="1493520" y="2052320"/>
            <a:chExt cx="4970770" cy="523200"/>
          </a:xfrm>
        </p:grpSpPr>
        <p:sp>
          <p:nvSpPr>
            <p:cNvPr id="117" name="Google Shape;117;p15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Q&amp;A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119" name="Google Shape;119;p15" descr="컵, 테이블, 실내, 앉아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731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2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2"/>
          <p:cNvSpPr/>
          <p:nvPr/>
        </p:nvSpPr>
        <p:spPr>
          <a:xfrm>
            <a:off x="0" y="939300"/>
            <a:ext cx="592800" cy="4002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2"/>
          <p:cNvSpPr txBox="1"/>
          <p:nvPr/>
        </p:nvSpPr>
        <p:spPr>
          <a:xfrm>
            <a:off x="874900" y="8161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Jua"/>
                <a:ea typeface="Jua"/>
                <a:cs typeface="Jua"/>
                <a:sym typeface="Jua"/>
              </a:rPr>
              <a:t>픽업확인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69" name="Google Shape;569;p42"/>
          <p:cNvSpPr txBox="1"/>
          <p:nvPr/>
        </p:nvSpPr>
        <p:spPr>
          <a:xfrm>
            <a:off x="1439325" y="4572000"/>
            <a:ext cx="1080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Google Shape;5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879" y="1762413"/>
            <a:ext cx="1289304" cy="425470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1" name="Google Shape;5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596" y="2743200"/>
            <a:ext cx="1289304" cy="22931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2" name="Google Shape;5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325" y="2743200"/>
            <a:ext cx="1289304" cy="314958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73" name="Google Shape;573;p42"/>
          <p:cNvSpPr txBox="1"/>
          <p:nvPr/>
        </p:nvSpPr>
        <p:spPr>
          <a:xfrm>
            <a:off x="1519513" y="214863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홈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4" name="Google Shape;574;p42"/>
          <p:cNvSpPr txBox="1"/>
          <p:nvPr/>
        </p:nvSpPr>
        <p:spPr>
          <a:xfrm>
            <a:off x="4850788" y="2229863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픽업 내역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5" name="Google Shape;575;p42"/>
          <p:cNvSpPr txBox="1"/>
          <p:nvPr/>
        </p:nvSpPr>
        <p:spPr>
          <a:xfrm>
            <a:off x="8182063" y="126983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픽업 상세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3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13" y="0"/>
            <a:ext cx="3571875" cy="201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43"/>
          <p:cNvGrpSpPr/>
          <p:nvPr/>
        </p:nvGrpSpPr>
        <p:grpSpPr>
          <a:xfrm>
            <a:off x="734541" y="2647772"/>
            <a:ext cx="2196664" cy="3695529"/>
            <a:chOff x="2353100" y="1627500"/>
            <a:chExt cx="2419500" cy="4264400"/>
          </a:xfrm>
        </p:grpSpPr>
        <p:pic>
          <p:nvPicPr>
            <p:cNvPr id="583" name="Google Shape;583;p43"/>
            <p:cNvPicPr preferRelativeResize="0"/>
            <p:nvPr/>
          </p:nvPicPr>
          <p:blipFill rotWithShape="1">
            <a:blip r:embed="rId4">
              <a:alphaModFix/>
            </a:blip>
            <a:srcRect l="1399" t="747" r="1399" b="895"/>
            <a:stretch/>
          </p:blipFill>
          <p:spPr>
            <a:xfrm>
              <a:off x="2374700" y="1627500"/>
              <a:ext cx="2397900" cy="424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43"/>
            <p:cNvSpPr/>
            <p:nvPr/>
          </p:nvSpPr>
          <p:spPr>
            <a:xfrm>
              <a:off x="2353100" y="1640000"/>
              <a:ext cx="2395800" cy="4251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3"/>
          <p:cNvGrpSpPr/>
          <p:nvPr/>
        </p:nvGrpSpPr>
        <p:grpSpPr>
          <a:xfrm>
            <a:off x="9251420" y="1253075"/>
            <a:ext cx="2066406" cy="5090192"/>
            <a:chOff x="6367450" y="171287"/>
            <a:chExt cx="1847149" cy="5888700"/>
          </a:xfrm>
        </p:grpSpPr>
        <p:pic>
          <p:nvPicPr>
            <p:cNvPr id="586" name="Google Shape;586;p43"/>
            <p:cNvPicPr preferRelativeResize="0"/>
            <p:nvPr/>
          </p:nvPicPr>
          <p:blipFill rotWithShape="1">
            <a:blip r:embed="rId5">
              <a:alphaModFix/>
            </a:blip>
            <a:srcRect b="8012"/>
            <a:stretch/>
          </p:blipFill>
          <p:spPr>
            <a:xfrm>
              <a:off x="6367450" y="171650"/>
              <a:ext cx="1847149" cy="5887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43"/>
            <p:cNvSpPr/>
            <p:nvPr/>
          </p:nvSpPr>
          <p:spPr>
            <a:xfrm>
              <a:off x="6367486" y="171287"/>
              <a:ext cx="1847100" cy="5888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43"/>
          <p:cNvGrpSpPr/>
          <p:nvPr/>
        </p:nvGrpSpPr>
        <p:grpSpPr>
          <a:xfrm>
            <a:off x="6354283" y="1620869"/>
            <a:ext cx="2230680" cy="4722399"/>
            <a:chOff x="5615688" y="726913"/>
            <a:chExt cx="2615100" cy="5797200"/>
          </a:xfrm>
        </p:grpSpPr>
        <p:pic>
          <p:nvPicPr>
            <p:cNvPr id="589" name="Google Shape;589;p43"/>
            <p:cNvPicPr preferRelativeResize="0"/>
            <p:nvPr/>
          </p:nvPicPr>
          <p:blipFill rotWithShape="1">
            <a:blip r:embed="rId6">
              <a:alphaModFix/>
            </a:blip>
            <a:srcRect b="7063"/>
            <a:stretch/>
          </p:blipFill>
          <p:spPr>
            <a:xfrm>
              <a:off x="5616875" y="727975"/>
              <a:ext cx="2612724" cy="5795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43"/>
            <p:cNvSpPr/>
            <p:nvPr/>
          </p:nvSpPr>
          <p:spPr>
            <a:xfrm>
              <a:off x="5615688" y="726913"/>
              <a:ext cx="2615100" cy="57972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43"/>
          <p:cNvGrpSpPr/>
          <p:nvPr/>
        </p:nvGrpSpPr>
        <p:grpSpPr>
          <a:xfrm>
            <a:off x="3525875" y="1712788"/>
            <a:ext cx="2066400" cy="4630502"/>
            <a:chOff x="3367575" y="1390263"/>
            <a:chExt cx="2066400" cy="4630502"/>
          </a:xfrm>
        </p:grpSpPr>
        <p:pic>
          <p:nvPicPr>
            <p:cNvPr id="592" name="Google Shape;59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000" y="1390263"/>
              <a:ext cx="2065550" cy="4630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43"/>
            <p:cNvSpPr/>
            <p:nvPr/>
          </p:nvSpPr>
          <p:spPr>
            <a:xfrm>
              <a:off x="3367575" y="1392075"/>
              <a:ext cx="2066400" cy="4626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 descr="실내, 벽, 테이블, 의자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5" name="Google Shape;125;p16"/>
          <p:cNvSpPr/>
          <p:nvPr/>
        </p:nvSpPr>
        <p:spPr>
          <a:xfrm>
            <a:off x="2931160" y="2417010"/>
            <a:ext cx="6329700" cy="172200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73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3600" b="1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1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833120" y="0"/>
            <a:ext cx="1320900" cy="1300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833120" y="6532880"/>
            <a:ext cx="1320900" cy="3252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35315" y="139167"/>
            <a:ext cx="34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Table of </a:t>
            </a: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Goals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261021" y="592600"/>
            <a:ext cx="396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저번 발표  목표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36" name="Google Shape;136;p17"/>
          <p:cNvGrpSpPr/>
          <p:nvPr/>
        </p:nvGrpSpPr>
        <p:grpSpPr>
          <a:xfrm>
            <a:off x="1493520" y="2052320"/>
            <a:ext cx="4970770" cy="523200"/>
            <a:chOff x="1493520" y="2052320"/>
            <a:chExt cx="4970770" cy="523200"/>
          </a:xfrm>
        </p:grpSpPr>
        <p:sp>
          <p:nvSpPr>
            <p:cNvPr id="137" name="Google Shape;137;p17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모든 페이지 완성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1493520" y="3051676"/>
            <a:ext cx="4970770" cy="523200"/>
            <a:chOff x="1493520" y="2052320"/>
            <a:chExt cx="4970770" cy="523200"/>
          </a:xfrm>
        </p:grpSpPr>
        <p:sp>
          <p:nvSpPr>
            <p:cNvPr id="140" name="Google Shape;140;p17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회원관리 기능 완성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42" name="Google Shape;142;p17"/>
          <p:cNvGrpSpPr/>
          <p:nvPr/>
        </p:nvGrpSpPr>
        <p:grpSpPr>
          <a:xfrm>
            <a:off x="1493520" y="4051032"/>
            <a:ext cx="4970770" cy="523200"/>
            <a:chOff x="1493520" y="2052320"/>
            <a:chExt cx="4970770" cy="523200"/>
          </a:xfrm>
        </p:grpSpPr>
        <p:sp>
          <p:nvSpPr>
            <p:cNvPr id="143" name="Google Shape;143;p17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주문하기 기능 일부 완성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145" name="Google Shape;145;p17" descr="컵, 테이블, 실내, 앉아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731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750" y="1029925"/>
            <a:ext cx="8556227" cy="582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198" y="1029925"/>
            <a:ext cx="8795781" cy="58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2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3600" b="1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33120" y="0"/>
            <a:ext cx="1320900" cy="1300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833120" y="6532880"/>
            <a:ext cx="1320900" cy="3252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2235315" y="139167"/>
            <a:ext cx="34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Table of </a:t>
            </a:r>
            <a:r>
              <a:rPr lang="en-US" sz="2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Goals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261021" y="592600"/>
            <a:ext cx="396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기존 목표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1493520" y="2052320"/>
            <a:ext cx="4970770" cy="523200"/>
            <a:chOff x="1493520" y="2052320"/>
            <a:chExt cx="4970770" cy="523200"/>
          </a:xfrm>
        </p:grpSpPr>
        <p:sp>
          <p:nvSpPr>
            <p:cNvPr id="172" name="Google Shape;172;p20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모든 페이지 완성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73" name="Google Shape;173;p20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74" name="Google Shape;174;p20"/>
          <p:cNvGrpSpPr/>
          <p:nvPr/>
        </p:nvGrpSpPr>
        <p:grpSpPr>
          <a:xfrm>
            <a:off x="1493520" y="3051676"/>
            <a:ext cx="4970770" cy="523200"/>
            <a:chOff x="1493520" y="2052320"/>
            <a:chExt cx="4970770" cy="523200"/>
          </a:xfrm>
        </p:grpSpPr>
        <p:sp>
          <p:nvSpPr>
            <p:cNvPr id="175" name="Google Shape;175;p20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회원관리 기능 완성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76" name="Google Shape;176;p20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77" name="Google Shape;177;p20"/>
          <p:cNvGrpSpPr/>
          <p:nvPr/>
        </p:nvGrpSpPr>
        <p:grpSpPr>
          <a:xfrm>
            <a:off x="1493520" y="4051032"/>
            <a:ext cx="4970770" cy="523200"/>
            <a:chOff x="1493520" y="2052320"/>
            <a:chExt cx="4970770" cy="523200"/>
          </a:xfrm>
        </p:grpSpPr>
        <p:sp>
          <p:nvSpPr>
            <p:cNvPr id="178" name="Google Shape;178;p20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주문하기 기능 완성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79" name="Google Shape;179;p20"/>
            <p:cNvSpPr txBox="1"/>
            <p:nvPr/>
          </p:nvSpPr>
          <p:spPr>
            <a:xfrm>
              <a:off x="1493520" y="2129264"/>
              <a:ext cx="782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180" name="Google Shape;180;p20" descr="컵, 테이블, 실내, 앉아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731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 Week : 2주 전 페이지 진행 상황  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700" y="1130900"/>
            <a:ext cx="8526177" cy="57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Office PowerPoint</Application>
  <PresentationFormat>와이드스크린</PresentationFormat>
  <Paragraphs>182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Jua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 Lena</cp:lastModifiedBy>
  <cp:revision>1</cp:revision>
  <dcterms:modified xsi:type="dcterms:W3CDTF">2022-11-14T02:38:13Z</dcterms:modified>
</cp:coreProperties>
</file>